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5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12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3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297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216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7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7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13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0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5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06DAF-546C-42E6-BF7D-35A50F4C03CB}" type="datetimeFigureOut">
              <a:rPr lang="en-US" smtClean="0"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51BBC-BEE6-4B93-A49D-42172DAE9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1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75461" y="-457200"/>
            <a:ext cx="12360553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3561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JSK</dc:creator>
  <cp:lastModifiedBy>JSK</cp:lastModifiedBy>
  <cp:revision>1</cp:revision>
  <dcterms:created xsi:type="dcterms:W3CDTF">2014-03-20T19:51:09Z</dcterms:created>
  <dcterms:modified xsi:type="dcterms:W3CDTF">2014-03-20T19:58:16Z</dcterms:modified>
</cp:coreProperties>
</file>